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7577455" cy="1071689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61A3E-AC6E-4B60-95A4-C1B3371851F9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A3E0-14E8-4BE6-85AB-5C5385A62A44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4F6E-DEEE-400C-92A1-19923C75B907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7928" y="1143000"/>
            <a:ext cx="2182143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3A1E1-D89E-4D9F-ACC7-724568FAD569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47250" y="1753950"/>
            <a:ext cx="5683500" cy="3731173"/>
          </a:xfrm>
        </p:spPr>
        <p:txBody>
          <a:bodyPr anchor="b"/>
          <a:lstStyle>
            <a:lvl1pPr algn="ctr">
              <a:defRPr sz="497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47250" y="5629012"/>
            <a:ext cx="5683500" cy="2587508"/>
          </a:xfrm>
        </p:spPr>
        <p:txBody>
          <a:bodyPr/>
          <a:lstStyle>
            <a:lvl1pPr marL="0" indent="0" algn="ctr">
              <a:buNone/>
              <a:defRPr sz="1990"/>
            </a:lvl1pPr>
            <a:lvl2pPr marL="379095" indent="0" algn="ctr">
              <a:buNone/>
              <a:defRPr sz="1655"/>
            </a:lvl2pPr>
            <a:lvl3pPr marL="757555" indent="0" algn="ctr">
              <a:buNone/>
              <a:defRPr sz="1490"/>
            </a:lvl3pPr>
            <a:lvl4pPr marL="1136650" indent="0" algn="ctr">
              <a:buNone/>
              <a:defRPr sz="1325"/>
            </a:lvl4pPr>
            <a:lvl5pPr marL="1515745" indent="0" algn="ctr">
              <a:buNone/>
              <a:defRPr sz="1325"/>
            </a:lvl5pPr>
            <a:lvl6pPr marL="1894205" indent="0" algn="ctr">
              <a:buNone/>
              <a:defRPr sz="1325"/>
            </a:lvl6pPr>
            <a:lvl7pPr marL="2273300" indent="0" algn="ctr">
              <a:buNone/>
              <a:defRPr sz="1325"/>
            </a:lvl7pPr>
            <a:lvl8pPr marL="2652395" indent="0" algn="ctr">
              <a:buNone/>
              <a:defRPr sz="1325"/>
            </a:lvl8pPr>
            <a:lvl9pPr marL="3031490" indent="0" algn="ctr">
              <a:buNone/>
              <a:defRPr sz="1325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フッター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520987" y="861913"/>
            <a:ext cx="6536025" cy="8687169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7041" y="2671858"/>
            <a:ext cx="6536025" cy="4458057"/>
          </a:xfrm>
        </p:spPr>
        <p:txBody>
          <a:bodyPr anchor="b"/>
          <a:lstStyle>
            <a:lvl1pPr>
              <a:defRPr sz="497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7041" y="7172090"/>
            <a:ext cx="6536025" cy="2344387"/>
          </a:xfrm>
        </p:spPr>
        <p:txBody>
          <a:bodyPr/>
          <a:lstStyle>
            <a:lvl1pPr marL="0" indent="0">
              <a:buNone/>
              <a:defRPr sz="1990">
                <a:solidFill>
                  <a:schemeClr val="tx1">
                    <a:tint val="75000"/>
                  </a:schemeClr>
                </a:solidFill>
              </a:defRPr>
            </a:lvl1pPr>
            <a:lvl2pPr marL="37909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7555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665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57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9420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7330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5239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3149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0987" y="2852958"/>
            <a:ext cx="3220650" cy="679996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36362" y="2852958"/>
            <a:ext cx="3220650" cy="679996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1974" y="570592"/>
            <a:ext cx="6536025" cy="207149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1974" y="2627203"/>
            <a:ext cx="3205849" cy="1287552"/>
          </a:xfrm>
        </p:spPr>
        <p:txBody>
          <a:bodyPr anchor="b"/>
          <a:lstStyle>
            <a:lvl1pPr marL="0" indent="0">
              <a:buNone/>
              <a:defRPr sz="1990" b="1"/>
            </a:lvl1pPr>
            <a:lvl2pPr marL="379095" indent="0">
              <a:buNone/>
              <a:defRPr sz="1655" b="1"/>
            </a:lvl2pPr>
            <a:lvl3pPr marL="757555" indent="0">
              <a:buNone/>
              <a:defRPr sz="1490" b="1"/>
            </a:lvl3pPr>
            <a:lvl4pPr marL="1136650" indent="0">
              <a:buNone/>
              <a:defRPr sz="1325" b="1"/>
            </a:lvl4pPr>
            <a:lvl5pPr marL="1515745" indent="0">
              <a:buNone/>
              <a:defRPr sz="1325" b="1"/>
            </a:lvl5pPr>
            <a:lvl6pPr marL="1894205" indent="0">
              <a:buNone/>
              <a:defRPr sz="1325" b="1"/>
            </a:lvl6pPr>
            <a:lvl7pPr marL="2273300" indent="0">
              <a:buNone/>
              <a:defRPr sz="1325" b="1"/>
            </a:lvl7pPr>
            <a:lvl8pPr marL="2652395" indent="0">
              <a:buNone/>
              <a:defRPr sz="1325" b="1"/>
            </a:lvl8pPr>
            <a:lvl9pPr marL="3031490" indent="0">
              <a:buNone/>
              <a:defRPr sz="1325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1974" y="3914755"/>
            <a:ext cx="3205849" cy="575801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36362" y="2627203"/>
            <a:ext cx="3221637" cy="1287552"/>
          </a:xfrm>
        </p:spPr>
        <p:txBody>
          <a:bodyPr anchor="b"/>
          <a:lstStyle>
            <a:lvl1pPr marL="0" indent="0">
              <a:buNone/>
              <a:defRPr sz="1990" b="1"/>
            </a:lvl1pPr>
            <a:lvl2pPr marL="379095" indent="0">
              <a:buNone/>
              <a:defRPr sz="1655" b="1"/>
            </a:lvl2pPr>
            <a:lvl3pPr marL="757555" indent="0">
              <a:buNone/>
              <a:defRPr sz="1490" b="1"/>
            </a:lvl3pPr>
            <a:lvl4pPr marL="1136650" indent="0">
              <a:buNone/>
              <a:defRPr sz="1325" b="1"/>
            </a:lvl4pPr>
            <a:lvl5pPr marL="1515745" indent="0">
              <a:buNone/>
              <a:defRPr sz="1325" b="1"/>
            </a:lvl5pPr>
            <a:lvl6pPr marL="1894205" indent="0">
              <a:buNone/>
              <a:defRPr sz="1325" b="1"/>
            </a:lvl6pPr>
            <a:lvl7pPr marL="2273300" indent="0">
              <a:buNone/>
              <a:defRPr sz="1325" b="1"/>
            </a:lvl7pPr>
            <a:lvl8pPr marL="2652395" indent="0">
              <a:buNone/>
              <a:defRPr sz="1325" b="1"/>
            </a:lvl8pPr>
            <a:lvl9pPr marL="3031490" indent="0">
              <a:buNone/>
              <a:defRPr sz="1325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36362" y="3914755"/>
            <a:ext cx="3221637" cy="575801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1974" y="714480"/>
            <a:ext cx="2444102" cy="2500680"/>
          </a:xfrm>
        </p:spPr>
        <p:txBody>
          <a:bodyPr anchor="b"/>
          <a:lstStyle>
            <a:lvl1pPr>
              <a:defRPr sz="265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221637" y="1543078"/>
            <a:ext cx="3836362" cy="7616158"/>
          </a:xfrm>
        </p:spPr>
        <p:txBody>
          <a:bodyPr/>
          <a:lstStyle>
            <a:lvl1pPr marL="0" indent="0">
              <a:buNone/>
              <a:defRPr sz="2650"/>
            </a:lvl1pPr>
            <a:lvl2pPr marL="379095" indent="0">
              <a:buNone/>
              <a:defRPr sz="2320"/>
            </a:lvl2pPr>
            <a:lvl3pPr marL="757555" indent="0">
              <a:buNone/>
              <a:defRPr sz="1990"/>
            </a:lvl3pPr>
            <a:lvl4pPr marL="1136650" indent="0">
              <a:buNone/>
              <a:defRPr sz="1655"/>
            </a:lvl4pPr>
            <a:lvl5pPr marL="1515745" indent="0">
              <a:buNone/>
              <a:defRPr sz="1655"/>
            </a:lvl5pPr>
            <a:lvl6pPr marL="1894205" indent="0">
              <a:buNone/>
              <a:defRPr sz="1655"/>
            </a:lvl6pPr>
            <a:lvl7pPr marL="2273300" indent="0">
              <a:buNone/>
              <a:defRPr sz="1655"/>
            </a:lvl7pPr>
            <a:lvl8pPr marL="2652395" indent="0">
              <a:buNone/>
              <a:defRPr sz="1655"/>
            </a:lvl8pPr>
            <a:lvl9pPr marL="3031490" indent="0">
              <a:buNone/>
              <a:defRPr sz="165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1974" y="3215160"/>
            <a:ext cx="2444102" cy="5956482"/>
          </a:xfrm>
        </p:spPr>
        <p:txBody>
          <a:bodyPr/>
          <a:lstStyle>
            <a:lvl1pPr marL="0" indent="0">
              <a:buNone/>
              <a:defRPr sz="1325"/>
            </a:lvl1pPr>
            <a:lvl2pPr marL="379095" indent="0">
              <a:buNone/>
              <a:defRPr sz="1160"/>
            </a:lvl2pPr>
            <a:lvl3pPr marL="757555" indent="0">
              <a:buNone/>
              <a:defRPr sz="995"/>
            </a:lvl3pPr>
            <a:lvl4pPr marL="1136650" indent="0">
              <a:buNone/>
              <a:defRPr sz="830"/>
            </a:lvl4pPr>
            <a:lvl5pPr marL="1515745" indent="0">
              <a:buNone/>
              <a:defRPr sz="830"/>
            </a:lvl5pPr>
            <a:lvl6pPr marL="1894205" indent="0">
              <a:buNone/>
              <a:defRPr sz="830"/>
            </a:lvl6pPr>
            <a:lvl7pPr marL="2273300" indent="0">
              <a:buNone/>
              <a:defRPr sz="830"/>
            </a:lvl7pPr>
            <a:lvl8pPr marL="2652395" indent="0">
              <a:buNone/>
              <a:defRPr sz="830"/>
            </a:lvl8pPr>
            <a:lvl9pPr marL="3031490" indent="0">
              <a:buNone/>
              <a:defRPr sz="83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orient="vert"/>
          </p:nvPr>
        </p:nvSpPr>
        <p:spPr>
          <a:xfrm>
            <a:off x="6106458" y="570592"/>
            <a:ext cx="950554" cy="9082332"/>
          </a:xfrm>
        </p:spPr>
        <p:txBody>
          <a:bodyPr vert="eaVert">
            <a:normAutofit/>
          </a:bodyPr>
          <a:lstStyle>
            <a:lvl1pPr>
              <a:defRPr sz="3645"/>
            </a:lvl1pPr>
          </a:lstStyle>
          <a:p>
            <a:r>
              <a:rPr lang="ja-JP"/>
              <a:t>マスター タイトルの書式設定</a:t>
            </a:r>
            <a:endParaRPr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0987" y="570592"/>
            <a:ext cx="5519383" cy="9082332"/>
          </a:xfrm>
        </p:spPr>
        <p:txBody>
          <a:bodyPr vert="eaVert"/>
          <a:lstStyle>
            <a:lvl1pPr marL="189230" indent="-189230">
              <a:defRPr kumimoji="1" lang="ja-JP" altLang="en-US" sz="232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189230">
              <a:defRPr kumimoji="1" lang="ja-JP" altLang="en-US" sz="199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7420" indent="-189230">
              <a:defRPr kumimoji="1" lang="ja-JP" altLang="en-US" sz="1655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5880" indent="-189230">
              <a:defRPr kumimoji="1" lang="ja-JP" altLang="en-US" sz="149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4975" indent="-189230">
              <a:defRPr kumimoji="1" lang="ja-JP" altLang="en-US" sz="149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2 レベル</a:t>
            </a:r>
            <a:endParaRPr kumimoji="1" lang="ja-JP" altLang="en-US" dirty="0" smtClean="0"/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altLang="ja-JP" smtClean="0"/>
            </a:fld>
            <a:endParaRPr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altLang="ja-JP" smtClean="0"/>
            </a:fld>
            <a:endParaRPr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20987" y="570592"/>
            <a:ext cx="6536025" cy="2071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0987" y="2852958"/>
            <a:ext cx="6536025" cy="6799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20987" y="9933257"/>
            <a:ext cx="1705050" cy="570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10212" y="9933257"/>
            <a:ext cx="2557575" cy="570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351962" y="9933257"/>
            <a:ext cx="1705050" cy="570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757555" rtl="0" eaLnBrk="1" latinLnBrk="0" hangingPunct="1">
        <a:lnSpc>
          <a:spcPct val="90000"/>
        </a:lnSpc>
        <a:spcBef>
          <a:spcPct val="0"/>
        </a:spcBef>
        <a:buNone/>
        <a:defRPr kumimoji="1" sz="36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7555" rtl="0" eaLnBrk="1" latinLnBrk="0" hangingPunct="1">
        <a:lnSpc>
          <a:spcPct val="90000"/>
        </a:lnSpc>
        <a:spcBef>
          <a:spcPct val="166000"/>
        </a:spcBef>
        <a:buFont typeface="Arial" panose="020B0604020202020204" pitchFamily="34" charset="0"/>
        <a:buChar char="•"/>
        <a:defRPr kumimoji="1" sz="2320" kern="1200">
          <a:solidFill>
            <a:schemeClr val="tx1"/>
          </a:solidFill>
          <a:latin typeface="+mn-lt"/>
          <a:ea typeface="+mn-ea"/>
          <a:cs typeface="+mn-cs"/>
        </a:defRPr>
      </a:lvl1pPr>
      <a:lvl2pPr marL="56832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990" kern="1200">
          <a:solidFill>
            <a:schemeClr val="tx1"/>
          </a:solidFill>
          <a:latin typeface="+mn-lt"/>
          <a:ea typeface="+mn-ea"/>
          <a:cs typeface="+mn-cs"/>
        </a:defRPr>
      </a:lvl2pPr>
      <a:lvl3pPr marL="94742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588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497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8407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6316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4162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2072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909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755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665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574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9420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7330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5239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3149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図形 1" descr="otsub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50" y="798195"/>
            <a:ext cx="7410450" cy="9820275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直線矢印コネクタ 6"/>
          <p:cNvCxnSpPr/>
          <p:nvPr/>
        </p:nvCxnSpPr>
        <p:spPr>
          <a:xfrm>
            <a:off x="3419475" y="2349500"/>
            <a:ext cx="927735" cy="1459865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2061210" y="3300730"/>
            <a:ext cx="904875" cy="2007235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V="1">
            <a:off x="2966085" y="5190490"/>
            <a:ext cx="354965" cy="131445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3321050" y="5229225"/>
            <a:ext cx="410845" cy="1078230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3833495" y="6496050"/>
            <a:ext cx="184785" cy="39370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4014470" y="6527165"/>
            <a:ext cx="551815" cy="1209675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4570095" y="7783195"/>
            <a:ext cx="342265" cy="1367155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4840605" y="9175750"/>
            <a:ext cx="59055" cy="733425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4540885" y="9965055"/>
            <a:ext cx="288925" cy="578485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1082675" y="3653790"/>
            <a:ext cx="401320" cy="106426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1591945" y="4723765"/>
            <a:ext cx="168910" cy="50546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>
            <a:off x="1637030" y="5248275"/>
            <a:ext cx="79375" cy="92011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1221105" y="6168390"/>
            <a:ext cx="370840" cy="6540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>
            <a:off x="1009015" y="6424295"/>
            <a:ext cx="96520" cy="67310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1322705" y="7932420"/>
            <a:ext cx="513080" cy="9207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H="1">
            <a:off x="1664970" y="8037195"/>
            <a:ext cx="170815" cy="141986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角丸四角形吹き出し 26"/>
          <p:cNvSpPr/>
          <p:nvPr/>
        </p:nvSpPr>
        <p:spPr>
          <a:xfrm>
            <a:off x="4956810" y="1012825"/>
            <a:ext cx="2458720" cy="1336675"/>
          </a:xfrm>
          <a:prstGeom prst="wedgeRoundRectCallout">
            <a:avLst>
              <a:gd name="adj1" fmla="val -112990"/>
              <a:gd name="adj2" fmla="val 47339"/>
              <a:gd name="adj3" fmla="val 16667"/>
            </a:avLst>
          </a:prstGeom>
          <a:solidFill>
            <a:schemeClr val="bg1">
              <a:alpha val="80000"/>
            </a:schemeClr>
          </a:solidFill>
          <a:ln w="28575" cmpd="sng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ja-JP" altLang="en-US" sz="1400">
                <a:solidFill>
                  <a:schemeClr val="tx1"/>
                </a:solidFill>
              </a:rPr>
              <a:t>【第①班】</a:t>
            </a:r>
            <a:endParaRPr lang="ja-JP" altLang="en-US" sz="1400">
              <a:solidFill>
                <a:schemeClr val="tx1"/>
              </a:solidFill>
            </a:endParaRPr>
          </a:p>
          <a:p>
            <a:pPr algn="l"/>
            <a:r>
              <a:rPr lang="ja-JP" altLang="en-US" sz="1400">
                <a:solidFill>
                  <a:schemeClr val="tx1"/>
                </a:solidFill>
              </a:rPr>
              <a:t>長野水系（中田（眞）側）</a:t>
            </a:r>
            <a:endParaRPr lang="ja-JP" altLang="en-US" sz="1400">
              <a:solidFill>
                <a:schemeClr val="tx1"/>
              </a:solidFill>
            </a:endParaRPr>
          </a:p>
          <a:p>
            <a:pPr algn="l"/>
            <a:endParaRPr lang="ja-JP" altLang="en-US" sz="1400">
              <a:solidFill>
                <a:schemeClr val="tx1"/>
              </a:solidFill>
            </a:endParaRPr>
          </a:p>
          <a:p>
            <a:pPr algn="l"/>
            <a:r>
              <a:rPr lang="ja-JP" altLang="en-US" sz="1400" b="1">
                <a:solidFill>
                  <a:srgbClr val="FF0000"/>
                </a:solidFill>
              </a:rPr>
              <a:t>松本</a:t>
            </a:r>
            <a:r>
              <a:rPr lang="ja-JP" altLang="en-US" sz="1400">
                <a:solidFill>
                  <a:schemeClr val="tx1"/>
                </a:solidFill>
              </a:rPr>
              <a:t>、上里（健）、中田（眞）</a:t>
            </a:r>
            <a:endParaRPr lang="ja-JP" altLang="en-US" sz="1400">
              <a:solidFill>
                <a:schemeClr val="tx1"/>
              </a:solidFill>
            </a:endParaRPr>
          </a:p>
          <a:p>
            <a:pPr algn="l"/>
            <a:r>
              <a:rPr lang="ja-JP" altLang="en-US" sz="1400">
                <a:solidFill>
                  <a:schemeClr val="tx1"/>
                </a:solidFill>
              </a:rPr>
              <a:t>末國（富）</a:t>
            </a:r>
            <a:endParaRPr lang="ja-JP" altLang="en-US" sz="1400">
              <a:solidFill>
                <a:schemeClr val="tx1"/>
              </a:solidFill>
            </a:endParaRPr>
          </a:p>
        </p:txBody>
      </p:sp>
      <p:sp>
        <p:nvSpPr>
          <p:cNvPr id="28" name="テキストボックス 27"/>
          <p:cNvSpPr txBox="1"/>
          <p:nvPr/>
        </p:nvSpPr>
        <p:spPr>
          <a:xfrm>
            <a:off x="4577080" y="2204720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endParaRPr lang="ja-JP" altLang="en-US"/>
          </a:p>
        </p:txBody>
      </p:sp>
      <p:sp>
        <p:nvSpPr>
          <p:cNvPr id="29" name="角丸四角形吹き出し 28"/>
          <p:cNvSpPr/>
          <p:nvPr/>
        </p:nvSpPr>
        <p:spPr>
          <a:xfrm>
            <a:off x="4956810" y="2912745"/>
            <a:ext cx="2458720" cy="1348740"/>
          </a:xfrm>
          <a:prstGeom prst="wedgeRoundRectCallout">
            <a:avLst>
              <a:gd name="adj1" fmla="val -163326"/>
              <a:gd name="adj2" fmla="val -26177"/>
              <a:gd name="adj3" fmla="val 16667"/>
            </a:avLst>
          </a:prstGeom>
          <a:solidFill>
            <a:schemeClr val="bg1">
              <a:alpha val="80000"/>
            </a:schemeClr>
          </a:solidFill>
          <a:ln w="28575" cmpd="sng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ja-JP" altLang="en-US" sz="1400">
                <a:solidFill>
                  <a:schemeClr val="tx1"/>
                </a:solidFill>
              </a:rPr>
              <a:t>【第②班】</a:t>
            </a:r>
            <a:endParaRPr lang="ja-JP" altLang="en-US" sz="1400">
              <a:solidFill>
                <a:schemeClr val="tx1"/>
              </a:solidFill>
            </a:endParaRPr>
          </a:p>
          <a:p>
            <a:pPr algn="l"/>
            <a:r>
              <a:rPr lang="ja-JP" altLang="en-US" sz="1400">
                <a:solidFill>
                  <a:schemeClr val="tx1"/>
                </a:solidFill>
              </a:rPr>
              <a:t>番田水系（専正寺側）</a:t>
            </a:r>
            <a:endParaRPr lang="ja-JP" altLang="en-US" sz="1400">
              <a:solidFill>
                <a:schemeClr val="tx1"/>
              </a:solidFill>
            </a:endParaRPr>
          </a:p>
          <a:p>
            <a:pPr algn="l"/>
            <a:endParaRPr lang="ja-JP" altLang="en-US" sz="1400">
              <a:solidFill>
                <a:schemeClr val="tx1"/>
              </a:solidFill>
            </a:endParaRPr>
          </a:p>
          <a:p>
            <a:pPr algn="l"/>
            <a:r>
              <a:rPr lang="ja-JP" altLang="en-US" sz="1400" b="1">
                <a:solidFill>
                  <a:srgbClr val="FF0000"/>
                </a:solidFill>
              </a:rPr>
              <a:t>成清</a:t>
            </a:r>
            <a:r>
              <a:rPr lang="ja-JP" altLang="en-US" sz="1400">
                <a:solidFill>
                  <a:schemeClr val="tx1"/>
                </a:solidFill>
              </a:rPr>
              <a:t>、木本、若月、杉本</a:t>
            </a:r>
            <a:endParaRPr lang="ja-JP" altLang="en-US" sz="1400">
              <a:solidFill>
                <a:schemeClr val="tx1"/>
              </a:solidFill>
            </a:endParaRPr>
          </a:p>
          <a:p>
            <a:pPr algn="l"/>
            <a:r>
              <a:rPr lang="ja-JP" altLang="en-US" sz="1400">
                <a:solidFill>
                  <a:schemeClr val="tx1"/>
                </a:solidFill>
              </a:rPr>
              <a:t>片岡、若月、中田（猛）</a:t>
            </a:r>
            <a:endParaRPr lang="ja-JP" altLang="en-US" sz="1400">
              <a:solidFill>
                <a:schemeClr val="tx1"/>
              </a:solidFill>
            </a:endParaRPr>
          </a:p>
        </p:txBody>
      </p:sp>
      <p:sp>
        <p:nvSpPr>
          <p:cNvPr id="30" name="角丸四角形吹き出し 29"/>
          <p:cNvSpPr/>
          <p:nvPr/>
        </p:nvSpPr>
        <p:spPr>
          <a:xfrm>
            <a:off x="133350" y="867410"/>
            <a:ext cx="2459355" cy="1337310"/>
          </a:xfrm>
          <a:prstGeom prst="wedgeRoundRectCallout">
            <a:avLst>
              <a:gd name="adj1" fmla="val -30351"/>
              <a:gd name="adj2" fmla="val 167046"/>
              <a:gd name="adj3" fmla="val 16667"/>
            </a:avLst>
          </a:prstGeom>
          <a:solidFill>
            <a:schemeClr val="bg1">
              <a:alpha val="80000"/>
            </a:schemeClr>
          </a:solidFill>
          <a:ln w="28575" cmpd="sng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ja-JP" altLang="en-US" sz="1400">
                <a:solidFill>
                  <a:schemeClr val="tx1"/>
                </a:solidFill>
              </a:rPr>
              <a:t>【第③班】</a:t>
            </a:r>
            <a:endParaRPr lang="ja-JP" altLang="en-US" sz="1400">
              <a:solidFill>
                <a:schemeClr val="tx1"/>
              </a:solidFill>
            </a:endParaRPr>
          </a:p>
          <a:p>
            <a:pPr algn="l"/>
            <a:r>
              <a:rPr lang="ja-JP" altLang="en-US" sz="1400">
                <a:solidFill>
                  <a:schemeClr val="tx1"/>
                </a:solidFill>
              </a:rPr>
              <a:t>番田水系（板木川側）</a:t>
            </a:r>
            <a:endParaRPr lang="ja-JP" altLang="en-US" sz="1400">
              <a:solidFill>
                <a:schemeClr val="tx1"/>
              </a:solidFill>
            </a:endParaRPr>
          </a:p>
          <a:p>
            <a:pPr algn="l"/>
            <a:endParaRPr lang="ja-JP" altLang="en-US" sz="1400">
              <a:solidFill>
                <a:schemeClr val="tx1"/>
              </a:solidFill>
            </a:endParaRPr>
          </a:p>
          <a:p>
            <a:pPr algn="l"/>
            <a:r>
              <a:rPr lang="ja-JP" altLang="en-US" sz="1400" b="1">
                <a:solidFill>
                  <a:srgbClr val="FF0000"/>
                </a:solidFill>
              </a:rPr>
              <a:t>末國（栄）</a:t>
            </a:r>
            <a:r>
              <a:rPr lang="ja-JP" altLang="en-US" sz="1400">
                <a:solidFill>
                  <a:schemeClr val="tx1"/>
                </a:solidFill>
              </a:rPr>
              <a:t>、上里（克）、竹本</a:t>
            </a:r>
            <a:endParaRPr lang="ja-JP" altLang="en-US" sz="1400">
              <a:solidFill>
                <a:schemeClr val="tx1"/>
              </a:solidFill>
            </a:endParaRPr>
          </a:p>
          <a:p>
            <a:pPr algn="l"/>
            <a:r>
              <a:rPr lang="ja-JP" altLang="en-US" sz="1400">
                <a:solidFill>
                  <a:schemeClr val="tx1"/>
                </a:solidFill>
              </a:rPr>
              <a:t>坊田、吉崎、末國（征）、西川</a:t>
            </a:r>
            <a:endParaRPr lang="ja-JP" altLang="en-US" sz="1400">
              <a:solidFill>
                <a:schemeClr val="tx1"/>
              </a:solidFill>
            </a:endParaRPr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1066165" y="7131050"/>
            <a:ext cx="249555" cy="80137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H="1">
            <a:off x="1835785" y="7097395"/>
            <a:ext cx="131445" cy="86804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>
            <a:off x="4366895" y="3862070"/>
            <a:ext cx="1308100" cy="1814195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>
            <a:off x="5675630" y="5715635"/>
            <a:ext cx="13335" cy="197485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>
            <a:off x="5701665" y="5899150"/>
            <a:ext cx="341630" cy="46228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V="1">
            <a:off x="630555" y="3637280"/>
            <a:ext cx="449580" cy="18669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四角形 40"/>
          <p:cNvSpPr/>
          <p:nvPr/>
        </p:nvSpPr>
        <p:spPr>
          <a:xfrm>
            <a:off x="1268095" y="391160"/>
            <a:ext cx="4963795" cy="451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1400" u="sng">
                <a:solidFill>
                  <a:schemeClr val="tx1"/>
                </a:solidFill>
              </a:rPr>
              <a:t>排水路の掃除ルート及び班構成・・・本日１０時から</a:t>
            </a:r>
            <a:endParaRPr lang="ja-JP" altLang="en-US" sz="1400" u="sng">
              <a:solidFill>
                <a:schemeClr val="tx1"/>
              </a:solidFill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133350" y="9634855"/>
            <a:ext cx="4316095" cy="907415"/>
          </a:xfrm>
          <a:prstGeom prst="roundRect">
            <a:avLst/>
          </a:prstGeom>
          <a:solidFill>
            <a:schemeClr val="bg1">
              <a:alpha val="80000"/>
            </a:schemeClr>
          </a:solidFill>
          <a:ln w="28575" cmpd="sng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ja-JP" altLang="en-US" sz="1200">
                <a:solidFill>
                  <a:schemeClr val="tx1"/>
                </a:solidFill>
              </a:rPr>
              <a:t>注１：　</a:t>
            </a:r>
            <a:r>
              <a:rPr lang="ja-JP" altLang="en-US" sz="1200">
                <a:solidFill>
                  <a:srgbClr val="FF0000"/>
                </a:solidFill>
              </a:rPr>
              <a:t>赤文字</a:t>
            </a:r>
            <a:r>
              <a:rPr lang="ja-JP" altLang="en-US" sz="1200">
                <a:solidFill>
                  <a:schemeClr val="tx1"/>
                </a:solidFill>
              </a:rPr>
              <a:t>の人が各班の世話役さんです。</a:t>
            </a:r>
            <a:endParaRPr lang="ja-JP" altLang="en-US" sz="1200">
              <a:solidFill>
                <a:schemeClr val="tx1"/>
              </a:solidFill>
            </a:endParaRPr>
          </a:p>
          <a:p>
            <a:pPr algn="l"/>
            <a:r>
              <a:rPr lang="ja-JP" altLang="en-US" sz="1200">
                <a:solidFill>
                  <a:schemeClr val="tx1"/>
                </a:solidFill>
              </a:rPr>
              <a:t>注２：　早く終わった班は、済んでいない班の応援に行って全員</a:t>
            </a:r>
            <a:endParaRPr lang="ja-JP" altLang="en-US" sz="1200">
              <a:solidFill>
                <a:schemeClr val="tx1"/>
              </a:solidFill>
            </a:endParaRPr>
          </a:p>
          <a:p>
            <a:pPr algn="l"/>
            <a:r>
              <a:rPr lang="ja-JP" altLang="en-US" sz="1200">
                <a:solidFill>
                  <a:schemeClr val="tx1"/>
                </a:solidFill>
              </a:rPr>
              <a:t>　　　　で揃って終了し解散します。</a:t>
            </a:r>
            <a:endParaRPr lang="ja-JP" altLang="en-US" sz="1200">
              <a:solidFill>
                <a:schemeClr val="tx1"/>
              </a:solidFill>
            </a:endParaRPr>
          </a:p>
          <a:p>
            <a:pPr algn="l"/>
            <a:r>
              <a:rPr lang="ja-JP" altLang="en-US" sz="1200">
                <a:solidFill>
                  <a:schemeClr val="tx1"/>
                </a:solidFill>
              </a:rPr>
              <a:t>注３：　多面的交付金の対象活動となります。</a:t>
            </a:r>
            <a:endParaRPr lang="ja-JP" altLang="en-US" sz="1200">
              <a:solidFill>
                <a:schemeClr val="tx1"/>
              </a:solidFill>
            </a:endParaRPr>
          </a:p>
        </p:txBody>
      </p:sp>
      <p:sp>
        <p:nvSpPr>
          <p:cNvPr id="44" name="四角形 43"/>
          <p:cNvSpPr/>
          <p:nvPr/>
        </p:nvSpPr>
        <p:spPr>
          <a:xfrm>
            <a:off x="-38100" y="220345"/>
            <a:ext cx="845185" cy="398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1000">
                <a:solidFill>
                  <a:schemeClr val="tx1"/>
                </a:solidFill>
              </a:rPr>
              <a:t>別紙</a:t>
            </a:r>
            <a:r>
              <a:rPr lang="en-US" altLang="ja-JP" sz="1000">
                <a:solidFill>
                  <a:schemeClr val="tx1"/>
                </a:solidFill>
              </a:rPr>
              <a:t>-</a:t>
            </a:r>
            <a:r>
              <a:rPr lang="ja-JP" altLang="en-US" sz="1000">
                <a:solidFill>
                  <a:schemeClr val="tx1"/>
                </a:solidFill>
              </a:rPr>
              <a:t>地図</a:t>
            </a:r>
            <a:endParaRPr lang="ja-JP" altLang="en-US" sz="1000">
              <a:solidFill>
                <a:schemeClr val="tx1"/>
              </a:solidFill>
            </a:endParaRPr>
          </a:p>
        </p:txBody>
      </p:sp>
      <p:sp>
        <p:nvSpPr>
          <p:cNvPr id="3" name="四角形 2"/>
          <p:cNvSpPr/>
          <p:nvPr/>
        </p:nvSpPr>
        <p:spPr>
          <a:xfrm>
            <a:off x="5961380" y="514350"/>
            <a:ext cx="1847850" cy="3727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900">
                <a:solidFill>
                  <a:schemeClr val="tx1"/>
                </a:solidFill>
              </a:rPr>
              <a:t>令和６年（２０２４）４月７日</a:t>
            </a:r>
            <a:endParaRPr lang="ja-JP" altLang="en-US" sz="9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</Words>
  <Application>WPS Presentation</Application>
  <PresentationFormat>宽屏</PresentationFormat>
  <Paragraphs>29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ＭＳ Ｐゴシック</vt:lpstr>
      <vt:lpstr>Wingdings</vt:lpstr>
      <vt:lpstr>Calibri</vt:lpstr>
      <vt:lpstr>Microsoft YaHei</vt:lpstr>
      <vt:lpstr>ＭＳ Ｐゴシック</vt:lpstr>
      <vt:lpstr>Arial Unicode MS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34</cp:revision>
  <dcterms:created xsi:type="dcterms:W3CDTF">2024-03-24T03:35:00Z</dcterms:created>
  <dcterms:modified xsi:type="dcterms:W3CDTF">2024-04-03T10:57:02Z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1041-11.8.2.8498</vt:lpwstr>
  </property>
</Properties>
</file>